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sldIdLst>
    <p:sldId id="256" r:id="rId2"/>
  </p:sldIdLst>
  <p:sldSz cx="3600450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B7"/>
    <a:srgbClr val="A46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8"/>
    <p:restoredTop sz="94650"/>
  </p:normalViewPr>
  <p:slideViewPr>
    <p:cSldViewPr snapToGrid="0">
      <p:cViewPr>
        <p:scale>
          <a:sx n="150" d="100"/>
          <a:sy n="150" d="100"/>
        </p:scale>
        <p:origin x="424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391AF-4D9D-1246-9124-1B5472B1018F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20950" y="1143000"/>
            <a:ext cx="181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3F55B-EA43-C04C-B163-EAE1460FADFD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19890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1pPr>
    <a:lvl2pPr marL="21515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2pPr>
    <a:lvl3pPr marL="43031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3pPr>
    <a:lvl4pPr marL="645475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4pPr>
    <a:lvl5pPr marL="860633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5pPr>
    <a:lvl6pPr marL="1075792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6pPr>
    <a:lvl7pPr marL="129095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7pPr>
    <a:lvl8pPr marL="150610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8pPr>
    <a:lvl9pPr marL="172126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3F55B-EA43-C04C-B163-EAE1460FADFD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14604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1001553"/>
            <a:ext cx="3060383" cy="2130602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3214319"/>
            <a:ext cx="2700338" cy="1477538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602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1790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325823"/>
            <a:ext cx="776347" cy="51862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325823"/>
            <a:ext cx="2284035" cy="51862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62709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8378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1525705"/>
            <a:ext cx="3105388" cy="2545672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4095460"/>
            <a:ext cx="3105388" cy="1338709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82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82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951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7215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325825"/>
            <a:ext cx="3105388" cy="1182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1500205"/>
            <a:ext cx="1523159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2235432"/>
            <a:ext cx="1523159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1500205"/>
            <a:ext cx="1530660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2235432"/>
            <a:ext cx="1530660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57240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566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20177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881141"/>
            <a:ext cx="1822728" cy="4349034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3593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881141"/>
            <a:ext cx="1822728" cy="4349034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0192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325825"/>
            <a:ext cx="3105388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1629117"/>
            <a:ext cx="3105388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5672162"/>
            <a:ext cx="1215152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5902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graph of a number of bar graphs&#10;&#10;AI-generated content may be incorrect.">
            <a:extLst>
              <a:ext uri="{FF2B5EF4-FFF2-40B4-BE49-F238E27FC236}">
                <a16:creationId xmlns:a16="http://schemas.microsoft.com/office/drawing/2014/main" id="{AA01328F-FF8F-F4B6-C160-70819B430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2" y="84703"/>
            <a:ext cx="3389216" cy="1936695"/>
          </a:xfrm>
          <a:prstGeom prst="rect">
            <a:avLst/>
          </a:prstGeom>
        </p:spPr>
      </p:pic>
      <p:pic>
        <p:nvPicPr>
          <p:cNvPr id="23" name="Picture 22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43A1F7E4-BC99-F9EF-2164-4A13DBF4B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52" y="2082866"/>
            <a:ext cx="3389216" cy="1936695"/>
          </a:xfrm>
          <a:prstGeom prst="rect">
            <a:avLst/>
          </a:prstGeom>
        </p:spPr>
      </p:pic>
      <p:pic>
        <p:nvPicPr>
          <p:cNvPr id="25" name="Picture 24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AF4F7E0E-382F-8DE6-5831-DDE1FA3E93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952" y="4081030"/>
            <a:ext cx="3389216" cy="19366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46DFB3-6612-DF8A-EFB6-C22C73E1CA25}"/>
              </a:ext>
            </a:extLst>
          </p:cNvPr>
          <p:cNvSpPr txBox="1"/>
          <p:nvPr/>
        </p:nvSpPr>
        <p:spPr>
          <a:xfrm>
            <a:off x="211669" y="45312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BE114-3904-6169-0C43-4D276A325C7E}"/>
              </a:ext>
            </a:extLst>
          </p:cNvPr>
          <p:cNvSpPr txBox="1"/>
          <p:nvPr/>
        </p:nvSpPr>
        <p:spPr>
          <a:xfrm>
            <a:off x="211668" y="1987530"/>
            <a:ext cx="2616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71516B-80F2-FB07-70F3-4B89245E09BB}"/>
              </a:ext>
            </a:extLst>
          </p:cNvPr>
          <p:cNvSpPr txBox="1"/>
          <p:nvPr/>
        </p:nvSpPr>
        <p:spPr>
          <a:xfrm>
            <a:off x="208461" y="4037147"/>
            <a:ext cx="2680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177311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4</Words>
  <Application>Microsoft Macintosh PowerPoint</Application>
  <PresentationFormat>Custom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Takahiro Kinoshita</dc:creator>
  <cp:lastModifiedBy>Takahiro Kinoshita</cp:lastModifiedBy>
  <cp:revision>2</cp:revision>
  <dcterms:created xsi:type="dcterms:W3CDTF">2025-02-08T15:05:49Z</dcterms:created>
  <dcterms:modified xsi:type="dcterms:W3CDTF">2025-02-08T15:24:51Z</dcterms:modified>
</cp:coreProperties>
</file>

<file path=docProps/thumbnail.jpeg>
</file>